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4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2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544F-3A5C-4B40-9105-74ED29617E1D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3746D-F995-8147-AF7C-64C57C3B9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544F-3A5C-4B40-9105-74ED29617E1D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3746D-F995-8147-AF7C-64C57C3B9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544F-3A5C-4B40-9105-74ED29617E1D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3746D-F995-8147-AF7C-64C57C3B9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544F-3A5C-4B40-9105-74ED29617E1D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3746D-F995-8147-AF7C-64C57C3B9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544F-3A5C-4B40-9105-74ED29617E1D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3746D-F995-8147-AF7C-64C57C3B9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544F-3A5C-4B40-9105-74ED29617E1D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3746D-F995-8147-AF7C-64C57C3B9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544F-3A5C-4B40-9105-74ED29617E1D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3746D-F995-8147-AF7C-64C57C3B9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544F-3A5C-4B40-9105-74ED29617E1D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3746D-F995-8147-AF7C-64C57C3B9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544F-3A5C-4B40-9105-74ED29617E1D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3746D-F995-8147-AF7C-64C57C3B9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544F-3A5C-4B40-9105-74ED29617E1D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3746D-F995-8147-AF7C-64C57C3B9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544F-3A5C-4B40-9105-74ED29617E1D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3746D-F995-8147-AF7C-64C57C3B9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D544F-3A5C-4B40-9105-74ED29617E1D}" type="datetimeFigureOut">
              <a:rPr lang="en-US" smtClean="0"/>
              <a:pPr/>
              <a:t>5/7/13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3746D-F995-8147-AF7C-64C57C3B9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58889"/>
            <a:ext cx="7772400" cy="1470025"/>
          </a:xfrm>
        </p:spPr>
        <p:txBody>
          <a:bodyPr>
            <a:normAutofit/>
          </a:bodyPr>
          <a:lstStyle/>
          <a:p>
            <a:r>
              <a:rPr lang="en-US" sz="8300" dirty="0" smtClean="0">
                <a:latin typeface="Bernard MT Condensed"/>
                <a:cs typeface="Bernard MT Condensed"/>
              </a:rPr>
              <a:t>Will Power</a:t>
            </a:r>
            <a:endParaRPr lang="en-US" sz="8300" dirty="0">
              <a:latin typeface="Bernard MT Condensed"/>
              <a:cs typeface="Bernard MT Condense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380" y="2941457"/>
            <a:ext cx="8768197" cy="777477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yuthaya"/>
                <a:cs typeface="Ayuthaya"/>
              </a:rPr>
              <a:t>Custom Arrangements &amp; Compositions</a:t>
            </a:r>
            <a:endParaRPr lang="en-US" dirty="0">
              <a:solidFill>
                <a:schemeClr val="tx2">
                  <a:lumMod val="75000"/>
                </a:schemeClr>
              </a:solidFill>
              <a:latin typeface="Ayuthaya"/>
              <a:cs typeface="Ayuthay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166886" cy="1143000"/>
          </a:xfrm>
        </p:spPr>
        <p:txBody>
          <a:bodyPr/>
          <a:lstStyle/>
          <a:p>
            <a:r>
              <a:rPr lang="en-US" i="1" dirty="0" smtClean="0"/>
              <a:t>Business Concept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21353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	Will Power consults with ensemble directors to create custom arrangements and compositions that cater to the needs of their ensemble and its members</a:t>
            </a:r>
            <a:endParaRPr lang="en-US" sz="2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706865"/>
            <a:ext cx="35766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Our Goal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3849865"/>
            <a:ext cx="8229600" cy="2249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To offer modern</a:t>
            </a:r>
            <a:r>
              <a:rPr lang="en-US" sz="2800" baseline="0" dirty="0" smtClean="0"/>
              <a:t>/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relevant music that is more accessible to the general public and appealing to the student population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/>
                <a:cs typeface="Arial Black"/>
              </a:rPr>
              <a:t>Success Factors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42413"/>
          </a:xfrm>
        </p:spPr>
        <p:txBody>
          <a:bodyPr/>
          <a:lstStyle/>
          <a:p>
            <a:r>
              <a:rPr lang="en-US" dirty="0" smtClean="0"/>
              <a:t>Personable Customer Service</a:t>
            </a:r>
          </a:p>
          <a:p>
            <a:r>
              <a:rPr lang="en-US" dirty="0" smtClean="0"/>
              <a:t>Affordable Product Pricing</a:t>
            </a:r>
          </a:p>
          <a:p>
            <a:r>
              <a:rPr lang="en-US" dirty="0" smtClean="0"/>
              <a:t>Product Accessibility</a:t>
            </a:r>
          </a:p>
          <a:p>
            <a:r>
              <a:rPr lang="en-US" dirty="0" smtClean="0"/>
              <a:t>Custom Products</a:t>
            </a:r>
          </a:p>
          <a:p>
            <a:r>
              <a:rPr lang="en-US" dirty="0" smtClean="0"/>
              <a:t>Product Quality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19491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Bernard MT Condensed"/>
                <a:cs typeface="Bernard MT Condensed"/>
              </a:rPr>
              <a:t>Financial Aspects</a:t>
            </a:r>
            <a:endParaRPr lang="en-US" dirty="0">
              <a:latin typeface="Bernard MT Condensed"/>
              <a:cs typeface="Bernard MT Condensed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9491" y="1477207"/>
            <a:ext cx="8020308" cy="2060315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/>
                <a:ea typeface="+mn-ea"/>
                <a:cs typeface="Arial Black"/>
              </a:rPr>
              <a:t>PERSONNEL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Core/Management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CEO (Personnel/PR/Telephone/Contracting)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WebMaster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(Sales/Traffic/Tech)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Marketing (Travel/Conventions/Advertising)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Independent Contractors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Composers/Arrangers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Engravers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9491" y="4107673"/>
            <a:ext cx="8229600" cy="2300068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b="1" dirty="0" smtClean="0">
                <a:latin typeface="Arial Black"/>
                <a:cs typeface="Arial Black"/>
              </a:rPr>
              <a:t>EXPENSES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/>
              <a:ea typeface="+mn-ea"/>
              <a:cs typeface="Arial Black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Equipment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Computer(s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Printer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Software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Binding Equipment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Facility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Home Office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Travel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Convention Fees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Transport/Lodging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Marketing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 Space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Booths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Office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 Supplies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Shipping Supplies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Utilities (Telephone/Internet)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/>
                <a:cs typeface="Arial Black"/>
              </a:rPr>
              <a:t>Income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Earned</a:t>
            </a:r>
          </a:p>
          <a:p>
            <a:pPr lvl="1"/>
            <a:r>
              <a:rPr lang="en-US" dirty="0" smtClean="0"/>
              <a:t>Stock Product Sales</a:t>
            </a:r>
          </a:p>
          <a:p>
            <a:pPr lvl="1"/>
            <a:r>
              <a:rPr lang="en-US" dirty="0" smtClean="0"/>
              <a:t>Custom Product Sales</a:t>
            </a:r>
          </a:p>
          <a:p>
            <a:pPr lvl="1"/>
            <a:r>
              <a:rPr lang="en-US" dirty="0" smtClean="0"/>
              <a:t>Consulting Services</a:t>
            </a:r>
          </a:p>
          <a:p>
            <a:pPr lvl="1"/>
            <a:r>
              <a:rPr lang="en-US" dirty="0" smtClean="0"/>
              <a:t>Advertising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071218" cy="77495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Black"/>
                <a:cs typeface="Arial Black"/>
              </a:rPr>
              <a:t>Strengths</a:t>
            </a:r>
            <a:endParaRPr lang="en-US" dirty="0"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88469"/>
            <a:ext cx="3770989" cy="203692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Minimal Staffing Requirements</a:t>
            </a:r>
          </a:p>
          <a:p>
            <a:r>
              <a:rPr lang="en-US" dirty="0" smtClean="0"/>
              <a:t>Custom Detail</a:t>
            </a:r>
          </a:p>
          <a:p>
            <a:r>
              <a:rPr lang="en-US" dirty="0" smtClean="0"/>
              <a:t>Inexpensive</a:t>
            </a:r>
          </a:p>
          <a:p>
            <a:r>
              <a:rPr lang="en-US" dirty="0" smtClean="0"/>
              <a:t>Personal Consulting</a:t>
            </a:r>
          </a:p>
          <a:p>
            <a:r>
              <a:rPr lang="en-US" dirty="0" smtClean="0"/>
              <a:t>Versatility/Flexibility</a:t>
            </a:r>
          </a:p>
          <a:p>
            <a:r>
              <a:rPr lang="en-US" dirty="0" smtClean="0"/>
              <a:t>Accessibility</a:t>
            </a:r>
          </a:p>
          <a:p>
            <a:r>
              <a:rPr lang="en-US" dirty="0" smtClean="0"/>
              <a:t>Previous Market Connections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805509" y="0"/>
            <a:ext cx="3338491" cy="7749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/>
                <a:ea typeface="+mj-ea"/>
                <a:cs typeface="Arial Black"/>
              </a:rPr>
              <a:t>Weaknesses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/>
              <a:ea typeface="+mj-ea"/>
              <a:cs typeface="Arial Black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650004" y="1088469"/>
            <a:ext cx="3493996" cy="163522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Current Clients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Inexperience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Lack of Capital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Limited Selling Season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Narrow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Market(s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1" y="4361791"/>
            <a:ext cx="3770989" cy="7749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/>
                <a:ea typeface="+mj-ea"/>
                <a:cs typeface="Arial Black"/>
              </a:rPr>
              <a:t>Opportunities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/>
              <a:ea typeface="+mj-ea"/>
              <a:cs typeface="Arial Black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72782" y="4361791"/>
            <a:ext cx="3071218" cy="7749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/>
                <a:ea typeface="+mj-ea"/>
                <a:cs typeface="Arial Black"/>
              </a:rPr>
              <a:t>Threats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/>
              <a:ea typeface="+mj-ea"/>
              <a:cs typeface="Arial Black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-1" y="5468260"/>
            <a:ext cx="4056082" cy="149394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Independent Contracting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Opportunities for Expansion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Consulting Services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Arranging/Composing Services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650004" y="5519551"/>
            <a:ext cx="3493996" cy="133844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Outside Competition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Lack of Funding in Music Education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Decreased Artistic Interest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 build="p"/>
      <p:bldP spid="7" grpId="0"/>
      <p:bldP spid="8" grpId="0"/>
      <p:bldP spid="9" grpId="0" build="p"/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748" y="0"/>
            <a:ext cx="6294295" cy="1143000"/>
          </a:xfrm>
        </p:spPr>
        <p:txBody>
          <a:bodyPr/>
          <a:lstStyle/>
          <a:p>
            <a:r>
              <a:rPr lang="en-US" dirty="0" smtClean="0">
                <a:latin typeface="Bernard MT Condensed"/>
                <a:cs typeface="Bernard MT Condensed"/>
              </a:rPr>
              <a:t>Competitive Analysis</a:t>
            </a:r>
            <a:endParaRPr lang="en-US" dirty="0">
              <a:latin typeface="Bernard MT Condensed"/>
              <a:cs typeface="Bernard MT Condense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62" y="1143000"/>
            <a:ext cx="8436130" cy="5714999"/>
          </a:xfrm>
        </p:spPr>
        <p:txBody>
          <a:bodyPr numCol="2">
            <a:normAutofit/>
          </a:bodyPr>
          <a:lstStyle/>
          <a:p>
            <a:r>
              <a:rPr lang="en-US" i="1" dirty="0" smtClean="0"/>
              <a:t>Competitors</a:t>
            </a:r>
          </a:p>
          <a:p>
            <a:pPr lvl="1"/>
            <a:r>
              <a:rPr lang="en-US" dirty="0" smtClean="0"/>
              <a:t>Box Six</a:t>
            </a:r>
          </a:p>
          <a:p>
            <a:r>
              <a:rPr lang="en-US" i="1" dirty="0" smtClean="0"/>
              <a:t>Competitor Strengths</a:t>
            </a:r>
          </a:p>
          <a:p>
            <a:pPr lvl="1"/>
            <a:r>
              <a:rPr lang="en-US" dirty="0" smtClean="0"/>
              <a:t>Established</a:t>
            </a:r>
          </a:p>
          <a:p>
            <a:pPr lvl="1"/>
            <a:r>
              <a:rPr lang="en-US" dirty="0" smtClean="0"/>
              <a:t>Pricing</a:t>
            </a:r>
          </a:p>
          <a:p>
            <a:pPr lvl="1"/>
            <a:r>
              <a:rPr lang="en-US" dirty="0" smtClean="0"/>
              <a:t>Client Base</a:t>
            </a:r>
          </a:p>
          <a:p>
            <a:r>
              <a:rPr lang="en-US" i="1" dirty="0" smtClean="0"/>
              <a:t>Weaknesses</a:t>
            </a:r>
          </a:p>
          <a:p>
            <a:pPr lvl="1"/>
            <a:r>
              <a:rPr lang="en-US" dirty="0" smtClean="0"/>
              <a:t>Quality</a:t>
            </a:r>
          </a:p>
          <a:p>
            <a:pPr lvl="1"/>
            <a:r>
              <a:rPr lang="en-US" dirty="0" smtClean="0"/>
              <a:t>Relevance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i="1" dirty="0" smtClean="0"/>
              <a:t>Future Threats</a:t>
            </a:r>
          </a:p>
          <a:p>
            <a:pPr lvl="1"/>
            <a:r>
              <a:rPr lang="en-US" dirty="0" smtClean="0"/>
              <a:t>Competing Companies</a:t>
            </a:r>
          </a:p>
          <a:p>
            <a:pPr lvl="1"/>
            <a:r>
              <a:rPr lang="en-US" dirty="0" smtClean="0"/>
              <a:t>Decline of Music Education</a:t>
            </a:r>
          </a:p>
          <a:p>
            <a:pPr lvl="1"/>
            <a:r>
              <a:rPr lang="en-US" dirty="0" smtClean="0"/>
              <a:t>Dissolution of School Music Programs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Bernard MT Condensed"/>
                <a:cs typeface="Bernard MT Condensed"/>
              </a:rPr>
              <a:t>What We Offer</a:t>
            </a:r>
            <a:endParaRPr lang="en-US" dirty="0">
              <a:latin typeface="Bernard MT Condensed"/>
              <a:cs typeface="Bernard MT Condense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7628"/>
            <a:ext cx="8229600" cy="5053604"/>
          </a:xfrm>
        </p:spPr>
        <p:txBody>
          <a:bodyPr/>
          <a:lstStyle/>
          <a:p>
            <a:r>
              <a:rPr lang="en-US" i="1" dirty="0" smtClean="0"/>
              <a:t>Custom Ensemble Music</a:t>
            </a:r>
          </a:p>
          <a:p>
            <a:pPr lvl="1"/>
            <a:r>
              <a:rPr lang="en-US" dirty="0" smtClean="0"/>
              <a:t>Marching Band Programs</a:t>
            </a:r>
          </a:p>
          <a:p>
            <a:pPr lvl="1"/>
            <a:r>
              <a:rPr lang="en-US" dirty="0" smtClean="0"/>
              <a:t>Brass/Woodwind Arrangements</a:t>
            </a:r>
          </a:p>
          <a:p>
            <a:pPr lvl="1"/>
            <a:r>
              <a:rPr lang="en-US" dirty="0" smtClean="0"/>
              <a:t>Percussion Battery/Front Ensemble Arrangements</a:t>
            </a:r>
          </a:p>
          <a:p>
            <a:pPr lvl="1"/>
            <a:r>
              <a:rPr lang="en-US" dirty="0" smtClean="0"/>
              <a:t>Visual Design</a:t>
            </a:r>
          </a:p>
          <a:p>
            <a:r>
              <a:rPr lang="en-US" i="1" dirty="0" smtClean="0"/>
              <a:t>Consulting</a:t>
            </a:r>
          </a:p>
          <a:p>
            <a:pPr lvl="1"/>
            <a:r>
              <a:rPr lang="en-US" dirty="0" smtClean="0"/>
              <a:t>Work with ensemble directors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aters to specific needs of the ensemble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223</Words>
  <Application>Microsoft Macintosh PowerPoint</Application>
  <PresentationFormat>On-screen Show (4:3)</PresentationFormat>
  <Paragraphs>92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Will Power</vt:lpstr>
      <vt:lpstr>Business Concept</vt:lpstr>
      <vt:lpstr>Success Factors</vt:lpstr>
      <vt:lpstr>Financial Aspects</vt:lpstr>
      <vt:lpstr>Income</vt:lpstr>
      <vt:lpstr>Strengths</vt:lpstr>
      <vt:lpstr>Competitive Analysis</vt:lpstr>
      <vt:lpstr>What We Offer</vt:lpstr>
    </vt:vector>
  </TitlesOfParts>
  <Company>Ithaca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 Power</dc:title>
  <dc:creator>Jacob Minter</dc:creator>
  <cp:lastModifiedBy>James Undercofler</cp:lastModifiedBy>
  <cp:revision>14</cp:revision>
  <dcterms:created xsi:type="dcterms:W3CDTF">2013-05-07T15:12:01Z</dcterms:created>
  <dcterms:modified xsi:type="dcterms:W3CDTF">2013-05-07T18:55:58Z</dcterms:modified>
</cp:coreProperties>
</file>